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6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2BD46BF-A6F7-4684-AAFE-53E76A135A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810"/>
          <a:stretch/>
        </p:blipFill>
        <p:spPr>
          <a:xfrm>
            <a:off x="-8815" y="64916"/>
            <a:ext cx="686148" cy="782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9723092-90C8-443D-968D-84B22E659E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75490"/>
            <a:ext cx="525061" cy="6196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7902E6C-FD28-4E88-89C9-BF172ED983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9757" y="1195118"/>
            <a:ext cx="4535790" cy="516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B2D99422-F356-45A8-81DF-EF6BE4403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1830" y="326535"/>
            <a:ext cx="3069539" cy="648072"/>
          </a:xfrm>
        </p:spPr>
        <p:txBody>
          <a:bodyPr>
            <a:normAutofit/>
          </a:bodyPr>
          <a:lstStyle/>
          <a:p>
            <a:r>
              <a:rPr lang="fr-FR" sz="3200" b="1" dirty="0">
                <a:solidFill>
                  <a:srgbClr val="9EC979"/>
                </a:solidFill>
                <a:latin typeface="+mn-lt"/>
              </a:rPr>
              <a:t>Autour du mot :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C51FF8A-CB04-407D-8E28-A553E4B8C4D2}"/>
              </a:ext>
            </a:extLst>
          </p:cNvPr>
          <p:cNvSpPr txBox="1">
            <a:spLocks/>
          </p:cNvSpPr>
          <p:nvPr/>
        </p:nvSpPr>
        <p:spPr>
          <a:xfrm>
            <a:off x="0" y="5837054"/>
            <a:ext cx="8140490" cy="129614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Oral 3 Je participe à des échanges.</a:t>
            </a:r>
          </a:p>
          <a:p>
            <a:r>
              <a:rPr lang="fr-FR" sz="1600" i="1" dirty="0">
                <a:solidFill>
                  <a:srgbClr val="00B050"/>
                </a:solidFill>
              </a:rPr>
              <a:t>V1 J’enrichis mon lexique</a:t>
            </a:r>
          </a:p>
          <a:p>
            <a:r>
              <a:rPr lang="fr-FR" sz="1600" i="1" dirty="0">
                <a:solidFill>
                  <a:srgbClr val="00B050"/>
                </a:solidFill>
              </a:rPr>
              <a:t>V2 Je fais des liens entre les mots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B5A1769-7514-4017-9202-5E67DEE18E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63" t="22000" r="47637" b="19201"/>
          <a:stretch/>
        </p:blipFill>
        <p:spPr>
          <a:xfrm>
            <a:off x="2126434" y="885303"/>
            <a:ext cx="7627166" cy="5005327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EE748B86-86DF-2BB1-3F2E-526AAA005F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114"/>
          <a:stretch/>
        </p:blipFill>
        <p:spPr>
          <a:xfrm>
            <a:off x="0" y="575490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43D6D46E-27D7-40D3-AE14-1A0892C32A8F}"/>
              </a:ext>
            </a:extLst>
          </p:cNvPr>
          <p:cNvSpPr txBox="1"/>
          <p:nvPr/>
        </p:nvSpPr>
        <p:spPr>
          <a:xfrm>
            <a:off x="582189" y="6088852"/>
            <a:ext cx="60988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fr-FR" sz="1800" i="1" dirty="0">
                <a:solidFill>
                  <a:srgbClr val="00B050"/>
                </a:solidFill>
              </a:rPr>
              <a:t>Oral 1 J’écoute avec attention. </a:t>
            </a:r>
          </a:p>
          <a:p>
            <a:r>
              <a:rPr lang="fr-FR" sz="1800" i="1" dirty="0">
                <a:solidFill>
                  <a:srgbClr val="00B050"/>
                </a:solidFill>
              </a:rPr>
              <a:t>Oral 4 Je participe à des échanges.</a:t>
            </a:r>
            <a:endParaRPr lang="fr-FR" dirty="0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AAE8EF1-DC7D-49B9-B5FE-5E76BCD89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2540" y="403596"/>
            <a:ext cx="8140490" cy="648072"/>
          </a:xfrm>
        </p:spPr>
        <p:txBody>
          <a:bodyPr>
            <a:normAutofit/>
          </a:bodyPr>
          <a:lstStyle/>
          <a:p>
            <a:r>
              <a:rPr lang="fr-FR" sz="4000" b="1" dirty="0">
                <a:latin typeface="+mn-lt"/>
              </a:rPr>
              <a:t>Je commente une image insolite</a:t>
            </a:r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3F124C06-C708-4811-BA04-484A6572E143}"/>
              </a:ext>
            </a:extLst>
          </p:cNvPr>
          <p:cNvSpPr txBox="1">
            <a:spLocks/>
          </p:cNvSpPr>
          <p:nvPr/>
        </p:nvSpPr>
        <p:spPr>
          <a:xfrm>
            <a:off x="1315375" y="1374834"/>
            <a:ext cx="9561250" cy="102274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/>
              <a:t>Observe cette photo. Tu dois la commenter, échanger avec tes camarades pour connaître leur avis. </a:t>
            </a:r>
          </a:p>
          <a:p>
            <a:pPr>
              <a:spcBef>
                <a:spcPts val="0"/>
              </a:spcBef>
            </a:pPr>
            <a:endParaRPr lang="fr-FR" sz="2000" i="1" dirty="0">
              <a:solidFill>
                <a:srgbClr val="00B050"/>
              </a:solidFill>
            </a:endParaRPr>
          </a:p>
          <a:p>
            <a:pPr>
              <a:spcBef>
                <a:spcPts val="0"/>
              </a:spcBef>
            </a:pPr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3" name="Image 12" descr="Une image contenant extérieur, maison, bâtiment, herbe&#10;&#10;Description générée automatiquement">
            <a:extLst>
              <a:ext uri="{FF2B5EF4-FFF2-40B4-BE49-F238E27FC236}">
                <a16:creationId xmlns:a16="http://schemas.microsoft.com/office/drawing/2014/main" id="{144E84C7-5D2C-4268-90AC-03A0C92306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761" y="2573756"/>
            <a:ext cx="4115115" cy="3277526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688F5AE0-93A3-3E63-69DC-01A5F169A00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114"/>
          <a:stretch/>
        </p:blipFill>
        <p:spPr>
          <a:xfrm>
            <a:off x="0" y="575490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4" name="Espace réservé du texte 3">
            <a:extLst>
              <a:ext uri="{FF2B5EF4-FFF2-40B4-BE49-F238E27FC236}">
                <a16:creationId xmlns:a16="http://schemas.microsoft.com/office/drawing/2014/main" id="{99042432-1FE7-432C-B125-0BDEA4D4FA98}"/>
              </a:ext>
            </a:extLst>
          </p:cNvPr>
          <p:cNvSpPr txBox="1">
            <a:spLocks/>
          </p:cNvSpPr>
          <p:nvPr/>
        </p:nvSpPr>
        <p:spPr>
          <a:xfrm>
            <a:off x="3947486" y="5760491"/>
            <a:ext cx="4708833" cy="93875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800" dirty="0"/>
          </a:p>
          <a:p>
            <a:r>
              <a:rPr lang="fr-FR" sz="2400" i="1" dirty="0">
                <a:solidFill>
                  <a:srgbClr val="00B050"/>
                </a:solidFill>
              </a:rPr>
              <a:t>Oral 1 J’écoute avec attention.</a:t>
            </a:r>
            <a:br>
              <a:rPr lang="fr-FR" sz="2400" dirty="0">
                <a:solidFill>
                  <a:srgbClr val="00B050"/>
                </a:solidFill>
              </a:rPr>
            </a:br>
            <a:r>
              <a:rPr lang="fr-FR" sz="2400" i="1" dirty="0">
                <a:solidFill>
                  <a:srgbClr val="00B050"/>
                </a:solidFill>
              </a:rPr>
              <a:t>Oral 4</a:t>
            </a:r>
            <a:r>
              <a:rPr lang="fr-FR" sz="2400" dirty="0">
                <a:solidFill>
                  <a:srgbClr val="00B050"/>
                </a:solidFill>
              </a:rPr>
              <a:t> </a:t>
            </a:r>
            <a:r>
              <a:rPr lang="fr-FR" sz="2400" i="1" dirty="0">
                <a:solidFill>
                  <a:srgbClr val="00B050"/>
                </a:solidFill>
              </a:rPr>
              <a:t>Je participe à des échanges.</a:t>
            </a:r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8B716162-31FD-425E-82C5-DB89234590AC}"/>
              </a:ext>
            </a:extLst>
          </p:cNvPr>
          <p:cNvSpPr txBox="1">
            <a:spLocks/>
          </p:cNvSpPr>
          <p:nvPr/>
        </p:nvSpPr>
        <p:spPr>
          <a:xfrm>
            <a:off x="1133758" y="46883"/>
            <a:ext cx="7172041" cy="12420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>
                <a:solidFill>
                  <a:srgbClr val="9EC979"/>
                </a:solidFill>
                <a:latin typeface="+mn-lt"/>
              </a:rPr>
              <a:t>Convaincre le maitre / la maitresse</a:t>
            </a:r>
            <a:endParaRPr lang="fr-FR" sz="4000" b="1" dirty="0">
              <a:solidFill>
                <a:srgbClr val="9EC979"/>
              </a:solidFill>
              <a:latin typeface="+mn-lt"/>
            </a:endParaRPr>
          </a:p>
        </p:txBody>
      </p:sp>
      <p:sp>
        <p:nvSpPr>
          <p:cNvPr id="16" name="Titre 6">
            <a:extLst>
              <a:ext uri="{FF2B5EF4-FFF2-40B4-BE49-F238E27FC236}">
                <a16:creationId xmlns:a16="http://schemas.microsoft.com/office/drawing/2014/main" id="{A277974F-046B-43D1-8F48-DD99EBE72F36}"/>
              </a:ext>
            </a:extLst>
          </p:cNvPr>
          <p:cNvSpPr txBox="1">
            <a:spLocks/>
          </p:cNvSpPr>
          <p:nvPr/>
        </p:nvSpPr>
        <p:spPr>
          <a:xfrm>
            <a:off x="1029117" y="1405932"/>
            <a:ext cx="8479059" cy="15561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Tu dois convaincre le maitre/la maitresse de ne pas te donner de devoirs ce soir.</a:t>
            </a:r>
            <a:endParaRPr lang="fr-FR" sz="3600" dirty="0"/>
          </a:p>
        </p:txBody>
      </p:sp>
      <p:pic>
        <p:nvPicPr>
          <p:cNvPr id="17" name="Picture 2" descr="Ordinateur Portable, Stylo, Crayon">
            <a:extLst>
              <a:ext uri="{FF2B5EF4-FFF2-40B4-BE49-F238E27FC236}">
                <a16:creationId xmlns:a16="http://schemas.microsoft.com/office/drawing/2014/main" id="{65AE4658-8B97-4600-BED1-0829D2DF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203" y="3177041"/>
            <a:ext cx="3090758" cy="2141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099CDEA4-BA11-6AA3-7C33-FCEBB95D158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114"/>
          <a:stretch/>
        </p:blipFill>
        <p:spPr>
          <a:xfrm>
            <a:off x="0" y="575490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0318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117</Words>
  <Application>Microsoft Office PowerPoint</Application>
  <PresentationFormat>Grand écran</PresentationFormat>
  <Paragraphs>20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Autour du mot :</vt:lpstr>
      <vt:lpstr>Je commente une image insolite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27</cp:revision>
  <dcterms:created xsi:type="dcterms:W3CDTF">2021-07-17T07:25:24Z</dcterms:created>
  <dcterms:modified xsi:type="dcterms:W3CDTF">2022-08-25T12:09:43Z</dcterms:modified>
</cp:coreProperties>
</file>